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257" r:id="rId3"/>
    <p:sldId id="277" r:id="rId4"/>
    <p:sldId id="259" r:id="rId5"/>
    <p:sldId id="258" r:id="rId6"/>
    <p:sldId id="261" r:id="rId7"/>
  </p:sldIdLst>
  <p:sldSz cx="12192000" cy="6858000"/>
  <p:notesSz cx="6858000" cy="9144000"/>
  <p:embeddedFontLst>
    <p:embeddedFont>
      <p:font typeface="Aptos" panose="020B0004020202020204" pitchFamily="34" charset="0"/>
      <p:regular r:id="rId10"/>
      <p:bold r:id="rId11"/>
      <p:italic r:id="rId12"/>
    </p:embeddedFont>
    <p:embeddedFont>
      <p:font typeface="Arial Rounded MT Bold" panose="020F0704030504030204" pitchFamily="34" charset="0"/>
      <p:regular r:id="rId13"/>
    </p:embeddedFont>
    <p:embeddedFont>
      <p:font typeface="Inter" panose="020B0604020202020204" charset="0"/>
      <p:regular r:id="rId14"/>
      <p:bold r:id="rId15"/>
    </p:embeddedFont>
    <p:embeddedFont>
      <p:font typeface="Inter ExtraBold" panose="020B0604020202020204" charset="0"/>
      <p:bold r:id="rId16"/>
    </p:embeddedFont>
    <p:embeddedFont>
      <p:font typeface="Inter Light" panose="020B0604020202020204" charset="0"/>
      <p:regular r:id="rId17"/>
    </p:embeddedFont>
    <p:embeddedFont>
      <p:font typeface="Inter SemiBold" panose="020B0604020202020204" charset="0"/>
      <p:regular r:id="rId18"/>
      <p:bold r:id="rId19"/>
    </p:embeddedFont>
    <p:embeddedFont>
      <p:font typeface="Playfair Display" panose="00000500000000000000" pitchFamily="2" charset="0"/>
      <p:regular r:id="rId20"/>
      <p:bold r:id="rId21"/>
      <p:italic r:id="rId22"/>
      <p:boldItalic r:id="rId23"/>
    </p:embeddedFont>
    <p:embeddedFont>
      <p:font typeface="Yesteryear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D8EC"/>
    <a:srgbClr val="E9BFAA"/>
    <a:srgbClr val="BFE9B0"/>
    <a:srgbClr val="F9B6E2"/>
    <a:srgbClr val="8AD9F8"/>
    <a:srgbClr val="F7F7F7"/>
    <a:srgbClr val="FCF7F2"/>
    <a:srgbClr val="F1EEE9"/>
    <a:srgbClr val="51597E"/>
    <a:srgbClr val="F0F7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70"/>
    <p:restoredTop sz="96197"/>
  </p:normalViewPr>
  <p:slideViewPr>
    <p:cSldViewPr snapToGrid="0">
      <p:cViewPr varScale="1">
        <p:scale>
          <a:sx n="114" d="100"/>
          <a:sy n="114" d="100"/>
        </p:scale>
        <p:origin x="1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5F66A5B-1E91-C636-225B-6190F9C122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478D5F-42BE-D882-DD66-FFA4C751045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317BF-787C-4C41-8D3E-3C9720647DC8}" type="datetimeFigureOut">
              <a:rPr lang="en-GB" smtClean="0"/>
              <a:t>12/04/2024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B135AE-58DB-3731-FB11-66F2FAA40E0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69A9C7-8C6A-31EC-6A5B-E9CE81F4DC9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24A26A-38CF-45FB-9DB5-BFABD65DEF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30301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Inter" panose="02000503000000020004" pitchFamily="2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Inter" panose="02000503000000020004" pitchFamily="2" charset="0"/>
              </a:defRPr>
            </a:lvl1pPr>
          </a:lstStyle>
          <a:p>
            <a:fld id="{DE963ABC-B365-784E-917A-56930909E150}" type="datetimeFigureOut">
              <a:rPr lang="en-GB" smtClean="0"/>
              <a:pPr/>
              <a:t>12/04/2024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Inter" panose="02000503000000020004" pitchFamily="2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Inter" panose="02000503000000020004" pitchFamily="2" charset="0"/>
              </a:defRPr>
            </a:lvl1pPr>
          </a:lstStyle>
          <a:p>
            <a:fld id="{85D36971-152E-B44E-9011-24E479A703F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3148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Inter" panose="02000503000000020004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Inter" panose="02000503000000020004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Inter" panose="02000503000000020004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Inter" panose="02000503000000020004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Inter" panose="02000503000000020004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36971-152E-B44E-9011-24E479A703F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9070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Locksc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3D22B-D3BD-7136-0258-48AF22CF9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967335"/>
            <a:ext cx="9144000" cy="923330"/>
          </a:xfrm>
          <a:prstGeom prst="rect">
            <a:avLst/>
          </a:prstGeom>
        </p:spPr>
        <p:txBody>
          <a:bodyPr anchor="ctr">
            <a:spAutoFit/>
          </a:bodyPr>
          <a:lstStyle>
            <a:lvl1pPr algn="ctr">
              <a:defRPr sz="6000" b="0" i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Playfair Display" pitchFamily="2" charset="77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E14426-A1F4-BD7E-2369-109E07B17FD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75994" y="1056482"/>
            <a:ext cx="2640012" cy="100642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buNone/>
              <a:defRPr sz="6600" b="0" i="0" spc="-300">
                <a:solidFill>
                  <a:schemeClr val="accent1"/>
                </a:solidFill>
                <a:latin typeface="Inter Light" panose="02000503000000020004" pitchFamily="2" charset="0"/>
                <a:ea typeface="Inter Light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fld id="{B34E5C3B-31C9-174F-85B9-4D880ACA799E}" type="datetime10">
              <a:rPr lang="en-HK" smtClean="0"/>
              <a:t>15:25</a:t>
            </a:fld>
            <a:endParaRPr lang="en-GB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F743BBA-0758-CDF6-1664-4CC9538234A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775994" y="770250"/>
            <a:ext cx="2640012" cy="286232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400" b="0" i="0" kern="1200" spc="-100" baseline="0" dirty="0" smtClean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fld id="{E6247F5C-9C6B-DC4D-9B09-C2284F6D37FA}" type="datetime2">
              <a:rPr lang="en-HK" smtClean="0"/>
              <a:t>Thursday, 28 March 2024</a:t>
            </a:fld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26E5226-F7B1-4271-C294-B7DED8C035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50331" y="124159"/>
            <a:ext cx="293269" cy="143376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5CCAC55F-CD08-C804-81BA-55463E03AC3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54566" y="119106"/>
            <a:ext cx="182479" cy="1368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015A4F-65AF-C790-EB16-9BA0396DA047}"/>
              </a:ext>
            </a:extLst>
          </p:cNvPr>
          <p:cNvSpPr txBox="1"/>
          <p:nvPr userDrawn="1"/>
        </p:nvSpPr>
        <p:spPr>
          <a:xfrm>
            <a:off x="11211603" y="57347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b="0" i="0" dirty="0">
                <a:latin typeface="Inter" panose="02000503000000020004" pitchFamily="2" charset="0"/>
                <a:ea typeface="Inter" panose="02000503000000020004" pitchFamily="2" charset="0"/>
              </a:rPr>
              <a:t>100%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A42C25E-0573-AAC7-8C10-3CBEF83C9C8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72988" y="413225"/>
            <a:ext cx="246024" cy="24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180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Homesc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1">
            <a:extLst>
              <a:ext uri="{FF2B5EF4-FFF2-40B4-BE49-F238E27FC236}">
                <a16:creationId xmlns:a16="http://schemas.microsoft.com/office/drawing/2014/main" id="{7F44B81E-B868-3DB1-1A08-B6C692A877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3912" y="788877"/>
            <a:ext cx="2851150" cy="75713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4800" b="0" i="0" kern="1200" spc="-300" dirty="0">
                <a:solidFill>
                  <a:schemeClr val="accent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cs"/>
              </a:defRPr>
            </a:lvl1pPr>
          </a:lstStyle>
          <a:p>
            <a:fld id="{E24C5A3E-0761-D849-A617-D4A94F4B0D53}" type="datetime10">
              <a:rPr lang="en-HK" smtClean="0"/>
              <a:t>15:26</a:t>
            </a:fld>
            <a:endParaRPr lang="en-GB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F3C4C2E-9F9C-F93D-0AB9-F771BA79B7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50331" y="124159"/>
            <a:ext cx="293269" cy="14337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301C21A8-F80D-0FBB-472F-3327FB6FC7A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54566" y="119106"/>
            <a:ext cx="182479" cy="136859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50BDBC1-22FF-D947-3204-0E02BA69D457}"/>
              </a:ext>
            </a:extLst>
          </p:cNvPr>
          <p:cNvSpPr txBox="1"/>
          <p:nvPr userDrawn="1"/>
        </p:nvSpPr>
        <p:spPr>
          <a:xfrm>
            <a:off x="11211603" y="57347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b="0" i="0" dirty="0">
                <a:latin typeface="Inter" panose="02000503000000020004" pitchFamily="2" charset="0"/>
                <a:ea typeface="Inter" panose="02000503000000020004" pitchFamily="2" charset="0"/>
              </a:rPr>
              <a:t>100%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1F41BDE-E6B9-3D8C-E74A-09978DD0481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23912" y="1546007"/>
            <a:ext cx="2851150" cy="3416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0" i="0" kern="1200" spc="-100" baseline="0" dirty="0" smtClean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fld id="{7E06B449-703A-C742-B40A-29CE42124820}" type="datetime2">
              <a:rPr lang="en-HK" smtClean="0"/>
              <a:t>Thursday, 28 March 2024</a:t>
            </a:fld>
            <a:endParaRPr lang="en-GB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5DE20C6-C4A8-B676-C957-CCE375AD4F04}"/>
              </a:ext>
            </a:extLst>
          </p:cNvPr>
          <p:cNvSpPr/>
          <p:nvPr userDrawn="1"/>
        </p:nvSpPr>
        <p:spPr>
          <a:xfrm>
            <a:off x="3681984" y="5605527"/>
            <a:ext cx="4828032" cy="1047749"/>
          </a:xfrm>
          <a:prstGeom prst="roundRect">
            <a:avLst>
              <a:gd name="adj" fmla="val 22776"/>
            </a:avLst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0" i="0" dirty="0">
              <a:latin typeface="Inter" panose="02000503000000020004" pitchFamily="2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C8B75BE-A0B2-D148-291F-0B4FC8AFD9A7}"/>
              </a:ext>
            </a:extLst>
          </p:cNvPr>
          <p:cNvSpPr txBox="1">
            <a:spLocks/>
          </p:cNvSpPr>
          <p:nvPr userDrawn="1"/>
        </p:nvSpPr>
        <p:spPr>
          <a:xfrm>
            <a:off x="104988" y="83827"/>
            <a:ext cx="2282941" cy="272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1200" b="0" kern="120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2400" kern="120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2000" kern="120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fld id="{BBE50F23-44B5-904B-A6E5-F5C2BA305FFF}" type="datetime2">
              <a:rPr lang="en-HK" b="0" i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Friday, 12 April 2024</a:t>
            </a:fld>
            <a:endParaRPr lang="en-HK" b="0" i="0" dirty="0">
              <a:solidFill>
                <a:schemeClr val="tx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6385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" userDrawn="1">
          <p15:clr>
            <a:srgbClr val="FBAE40"/>
          </p15:clr>
        </p15:guide>
        <p15:guide id="2" pos="1345" userDrawn="1">
          <p15:clr>
            <a:srgbClr val="FBAE40"/>
          </p15:clr>
        </p15:guide>
        <p15:guide id="3" pos="529" userDrawn="1">
          <p15:clr>
            <a:srgbClr val="FBAE40"/>
          </p15:clr>
        </p15:guide>
        <p15:guide id="4" pos="7129" userDrawn="1">
          <p15:clr>
            <a:srgbClr val="FBAE40"/>
          </p15:clr>
        </p15:guide>
        <p15:guide id="5" orient="horz" pos="3158" userDrawn="1">
          <p15:clr>
            <a:srgbClr val="FBAE40"/>
          </p15:clr>
        </p15:guide>
        <p15:guide id="6" pos="1504" userDrawn="1">
          <p15:clr>
            <a:srgbClr val="FBAE40"/>
          </p15:clr>
        </p15:guide>
        <p15:guide id="7" pos="2320" userDrawn="1">
          <p15:clr>
            <a:srgbClr val="FBAE40"/>
          </p15:clr>
        </p15:guide>
        <p15:guide id="8" pos="2479" userDrawn="1">
          <p15:clr>
            <a:srgbClr val="FBAE40"/>
          </p15:clr>
        </p15:guide>
        <p15:guide id="9" pos="3273" userDrawn="1">
          <p15:clr>
            <a:srgbClr val="FBAE40"/>
          </p15:clr>
        </p15:guide>
        <p15:guide id="10" pos="3432" userDrawn="1">
          <p15:clr>
            <a:srgbClr val="FBAE40"/>
          </p15:clr>
        </p15:guide>
        <p15:guide id="11" pos="4248" userDrawn="1">
          <p15:clr>
            <a:srgbClr val="FBAE40"/>
          </p15:clr>
        </p15:guide>
        <p15:guide id="12" pos="4407" userDrawn="1">
          <p15:clr>
            <a:srgbClr val="FBAE40"/>
          </p15:clr>
        </p15:guide>
        <p15:guide id="13" pos="5201" userDrawn="1">
          <p15:clr>
            <a:srgbClr val="FBAE40"/>
          </p15:clr>
        </p15:guide>
        <p15:guide id="14" pos="5360" userDrawn="1">
          <p15:clr>
            <a:srgbClr val="FBAE40"/>
          </p15:clr>
        </p15:guide>
        <p15:guide id="15" pos="6176" userDrawn="1">
          <p15:clr>
            <a:srgbClr val="FBAE40"/>
          </p15:clr>
        </p15:guide>
        <p15:guide id="16" pos="6335" userDrawn="1">
          <p15:clr>
            <a:srgbClr val="FBAE40"/>
          </p15:clr>
        </p15:guide>
        <p15:guide id="17" orient="horz" pos="2341" userDrawn="1">
          <p15:clr>
            <a:srgbClr val="FBAE40"/>
          </p15:clr>
        </p15:guide>
        <p15:guide id="18" orient="horz" pos="1366" userDrawn="1">
          <p15:clr>
            <a:srgbClr val="FBAE40"/>
          </p15:clr>
        </p15:guide>
        <p15:guide id="19" orient="horz" pos="2183" userDrawn="1">
          <p15:clr>
            <a:srgbClr val="FBAE40"/>
          </p15:clr>
        </p15:guide>
        <p15:guide id="20" orient="horz" pos="1230" userDrawn="1">
          <p15:clr>
            <a:srgbClr val="FBAE40"/>
          </p15:clr>
        </p15:guide>
        <p15:guide id="21" orient="horz" pos="3475" userDrawn="1">
          <p15:clr>
            <a:srgbClr val="FBAE40"/>
          </p15:clr>
        </p15:guide>
        <p15:guide id="22" orient="horz" pos="420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minder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6D73F-C5A3-9FEF-463E-09A324B6CC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7762" y="1048326"/>
            <a:ext cx="8646288" cy="498598"/>
          </a:xfr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0" kern="1200" spc="-50" baseline="0" dirty="0">
                <a:solidFill>
                  <a:schemeClr val="accent2"/>
                </a:solidFill>
                <a:latin typeface="Arial Rounded MT Bold" panose="020F0704030504030204" pitchFamily="34" charset="77"/>
                <a:ea typeface="Inter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Reminders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4AC2FEC9-EF84-7184-3BB1-72C2FF8D4F11}"/>
              </a:ext>
            </a:extLst>
          </p:cNvPr>
          <p:cNvSpPr>
            <a:spLocks noGrp="1"/>
          </p:cNvSpPr>
          <p:nvPr>
            <p:ph type="body" idx="4294967295" hasCustomPrompt="1"/>
          </p:nvPr>
        </p:nvSpPr>
        <p:spPr>
          <a:xfrm>
            <a:off x="226906" y="1249418"/>
            <a:ext cx="2373766" cy="332399"/>
          </a:xfrm>
        </p:spPr>
        <p:txBody>
          <a:bodyPr wrap="square" lIns="0" tIns="0" rIns="0" bIns="0">
            <a:spAutoFit/>
          </a:bodyPr>
          <a:lstStyle>
            <a:lvl1pPr>
              <a:defRPr sz="2400" b="1" i="0"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marL="0" indent="0">
              <a:buNone/>
            </a:pPr>
            <a:r>
              <a:rPr lang="en-GB" dirty="0"/>
              <a:t>My lists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7115653-C66E-351D-CF05-04C641B07D4E}"/>
              </a:ext>
            </a:extLst>
          </p:cNvPr>
          <p:cNvSpPr txBox="1">
            <a:spLocks/>
          </p:cNvSpPr>
          <p:nvPr userDrawn="1"/>
        </p:nvSpPr>
        <p:spPr>
          <a:xfrm>
            <a:off x="104988" y="83827"/>
            <a:ext cx="2282941" cy="272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1200" b="0" kern="120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2400" kern="120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2000" kern="120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fld id="{BBE50F23-44B5-904B-A6E5-F5C2BA305FFF}" type="datetime2">
              <a:rPr lang="en-HK" b="0" i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Friday, 12 April 2024</a:t>
            </a:fld>
            <a:endParaRPr lang="en-HK" b="0" i="0" dirty="0">
              <a:solidFill>
                <a:schemeClr val="tx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52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ter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6BB2C-4483-43BD-D15E-F73A7F23B1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9911" y="570669"/>
            <a:ext cx="11092815" cy="4405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lIns="216000">
            <a:normAutofit/>
          </a:bodyPr>
          <a:lstStyle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 dirty="0"/>
              <a:t>Search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B5AA900-231B-C9B4-6A8D-C5B433400F4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6817" y="1198320"/>
            <a:ext cx="2829299" cy="2861615"/>
          </a:xfrm>
          <a:prstGeom prst="roundRect">
            <a:avLst>
              <a:gd name="adj" fmla="val 5103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GB" dirty="0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3FA7D3BB-1EA2-78D8-7713-F07D087E7A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252354" y="1207465"/>
            <a:ext cx="2829299" cy="1270559"/>
          </a:xfrm>
          <a:prstGeom prst="roundRect">
            <a:avLst>
              <a:gd name="adj" fmla="val 9239"/>
            </a:avLst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GB" sz="1200"/>
            </a:lvl1pPr>
          </a:lstStyle>
          <a:p>
            <a:pPr marL="0" lvl="0" indent="0">
              <a:buNone/>
            </a:pPr>
            <a:endParaRPr lang="en-GB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12879B1B-D6DC-D7A0-A035-477BCB3521B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59271" y="1207464"/>
            <a:ext cx="2837919" cy="1663039"/>
          </a:xfrm>
          <a:prstGeom prst="roundRect">
            <a:avLst>
              <a:gd name="adj" fmla="val 6367"/>
            </a:avLst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GB" sz="1200" dirty="0"/>
            </a:lvl1pPr>
          </a:lstStyle>
          <a:p>
            <a:pPr marL="0" lvl="0" indent="0">
              <a:buNone/>
            </a:pPr>
            <a:endParaRPr lang="en-GB" dirty="0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695AA220-1EB9-1F4A-C66F-3EAF6F2ADE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3427" y="1207464"/>
            <a:ext cx="2829299" cy="2358695"/>
          </a:xfrm>
          <a:prstGeom prst="roundRect">
            <a:avLst>
              <a:gd name="adj" fmla="val 5103"/>
            </a:avLst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GB" sz="1200"/>
            </a:lvl1pPr>
          </a:lstStyle>
          <a:p>
            <a:pPr marL="0" lvl="0" indent="0">
              <a:buNone/>
            </a:pPr>
            <a:endParaRPr lang="en-GB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CBC9CF90-A862-1912-5FCB-CE42806EBB9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6817" y="4124400"/>
            <a:ext cx="2829299" cy="2998777"/>
          </a:xfrm>
          <a:prstGeom prst="roundRect">
            <a:avLst>
              <a:gd name="adj" fmla="val 5103"/>
            </a:avLst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GB" sz="1200"/>
            </a:lvl1pPr>
          </a:lstStyle>
          <a:p>
            <a:pPr marL="0" lvl="0" indent="0">
              <a:buNone/>
            </a:pPr>
            <a:endParaRPr lang="en-GB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496863C2-F093-55DA-D271-41BF0B95E82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48044" y="2560065"/>
            <a:ext cx="2829299" cy="2606295"/>
          </a:xfrm>
          <a:prstGeom prst="roundRect">
            <a:avLst>
              <a:gd name="adj" fmla="val 5103"/>
            </a:avLst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GB" sz="1200" dirty="0"/>
            </a:lvl1pPr>
          </a:lstStyle>
          <a:p>
            <a:pPr marL="0" lvl="0" indent="0">
              <a:buNone/>
            </a:pPr>
            <a:endParaRPr lang="en-GB" dirty="0"/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B19545E5-2096-D873-E08E-058C265AC7B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48045" y="5248145"/>
            <a:ext cx="2829299" cy="1875032"/>
          </a:xfrm>
          <a:prstGeom prst="roundRect">
            <a:avLst>
              <a:gd name="adj" fmla="val 7345"/>
            </a:avLst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GB" sz="1200"/>
            </a:lvl1pPr>
          </a:lstStyle>
          <a:p>
            <a:pPr marL="0" lvl="0" indent="0">
              <a:buNone/>
            </a:pPr>
            <a:endParaRPr lang="en-GB"/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6C171BE7-0EC8-1079-36E2-176CD9743E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67891" y="4581144"/>
            <a:ext cx="2829299" cy="2532890"/>
          </a:xfrm>
          <a:prstGeom prst="roundRect">
            <a:avLst>
              <a:gd name="adj" fmla="val 5103"/>
            </a:avLst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GB" sz="1200" dirty="0"/>
            </a:lvl1pPr>
          </a:lstStyle>
          <a:p>
            <a:pPr marL="0" lvl="0" indent="0">
              <a:buNone/>
            </a:pPr>
            <a:endParaRPr lang="en-GB" dirty="0"/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C4A38A0B-BC46-49EA-D99C-3C5BE21EFC2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59271" y="2953512"/>
            <a:ext cx="2829299" cy="1544623"/>
          </a:xfrm>
          <a:prstGeom prst="roundRect">
            <a:avLst>
              <a:gd name="adj" fmla="val 8505"/>
            </a:avLst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GB" sz="1200"/>
            </a:lvl1pPr>
          </a:lstStyle>
          <a:p>
            <a:pPr marL="0" lvl="0" indent="0">
              <a:buNone/>
            </a:pPr>
            <a:endParaRPr lang="en-GB"/>
          </a:p>
        </p:txBody>
      </p:sp>
      <p:sp>
        <p:nvSpPr>
          <p:cNvPr id="25" name="Picture Placeholder 7">
            <a:extLst>
              <a:ext uri="{FF2B5EF4-FFF2-40B4-BE49-F238E27FC236}">
                <a16:creationId xmlns:a16="http://schemas.microsoft.com/office/drawing/2014/main" id="{753DEA58-5743-3898-EAE0-6E29C0E4899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087737" y="3648912"/>
            <a:ext cx="2829299" cy="3465122"/>
          </a:xfrm>
          <a:prstGeom prst="roundRect">
            <a:avLst>
              <a:gd name="adj" fmla="val 5103"/>
            </a:avLst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GB" sz="1200"/>
            </a:lvl1pPr>
          </a:lstStyle>
          <a:p>
            <a:pPr marL="0" lvl="0" indent="0">
              <a:buNone/>
            </a:pPr>
            <a:endParaRPr lang="en-GB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CD1EF5A-4EF8-E5D0-6A70-061685B93D8A}"/>
              </a:ext>
            </a:extLst>
          </p:cNvPr>
          <p:cNvGrpSpPr/>
          <p:nvPr userDrawn="1"/>
        </p:nvGrpSpPr>
        <p:grpSpPr>
          <a:xfrm>
            <a:off x="369062" y="682596"/>
            <a:ext cx="107188" cy="216719"/>
            <a:chOff x="4521962" y="54537"/>
            <a:chExt cx="192024" cy="388245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8631529-E418-2C31-FF2C-21202CB9D73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521962" y="250758"/>
              <a:ext cx="192024" cy="192024"/>
            </a:xfrm>
            <a:prstGeom prst="line">
              <a:avLst/>
            </a:prstGeom>
            <a:ln w="38100" cap="rnd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88C1C27-3E2C-93E5-8326-BA7C0B024305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4521962" y="54537"/>
              <a:ext cx="192024" cy="192024"/>
            </a:xfrm>
            <a:prstGeom prst="line">
              <a:avLst/>
            </a:prstGeom>
            <a:ln w="38100" cap="rnd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71FE1-E59A-9FD3-3536-843FF8D8635E}"/>
              </a:ext>
            </a:extLst>
          </p:cNvPr>
          <p:cNvSpPr txBox="1">
            <a:spLocks/>
          </p:cNvSpPr>
          <p:nvPr userDrawn="1"/>
        </p:nvSpPr>
        <p:spPr>
          <a:xfrm>
            <a:off x="104988" y="83827"/>
            <a:ext cx="2282941" cy="272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1200" b="0" kern="120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2400" kern="120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2000" kern="120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fld id="{BBE50F23-44B5-904B-A6E5-F5C2BA305FFF}" type="datetime2">
              <a:rPr lang="en-HK" b="0" i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Friday, 12 April 2024</a:t>
            </a:fld>
            <a:endParaRPr lang="en-HK" b="0" i="0" dirty="0">
              <a:solidFill>
                <a:schemeClr val="tx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095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4C479-E82A-3460-7E02-71781BA4F9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13027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b="1"/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4111A-5F78-6C63-26A6-F21A768ED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2486196"/>
            <a:ext cx="10515599" cy="3862052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2C9436-F989-B113-A238-E5F4489561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56159"/>
            <a:ext cx="12192000" cy="803867"/>
          </a:xfrm>
          <a:prstGeom prst="rect">
            <a:avLst/>
          </a:prstGeom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8AAB578-715D-9A50-1171-9969E1FD442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129879" y="1160026"/>
            <a:ext cx="3932237" cy="2862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HK" dirty="0"/>
              <a:t>Monday, 25 March 2024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E4A7C09-E6CA-320F-60B1-B36B746CE268}"/>
              </a:ext>
            </a:extLst>
          </p:cNvPr>
          <p:cNvSpPr txBox="1">
            <a:spLocks/>
          </p:cNvSpPr>
          <p:nvPr userDrawn="1"/>
        </p:nvSpPr>
        <p:spPr>
          <a:xfrm>
            <a:off x="104988" y="83827"/>
            <a:ext cx="2282941" cy="272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1200" b="0" kern="120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2400" kern="120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2000" kern="120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fld id="{BBE50F23-44B5-904B-A6E5-F5C2BA305FFF}" type="datetime2">
              <a:rPr lang="en-HK" b="0" i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Friday, 12 April 2024</a:t>
            </a:fld>
            <a:endParaRPr lang="en-HK" b="0" i="0" dirty="0">
              <a:solidFill>
                <a:schemeClr val="tx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12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rocre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F736C54-8840-6BE3-A456-F2A11DFF15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76BB2C-4483-43BD-D15E-F73A7F23B1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4323" y="2913088"/>
            <a:ext cx="5743354" cy="1031821"/>
          </a:xfrm>
          <a:prstGeom prst="rect">
            <a:avLst/>
          </a:prstGeom>
        </p:spPr>
        <p:txBody>
          <a:bodyPr>
            <a:spAutoFit/>
          </a:bodyPr>
          <a:lstStyle>
            <a:lvl1pPr algn="ctr">
              <a:defRPr sz="6600">
                <a:latin typeface="Yesteryear" panose="03020802040607070802" pitchFamily="66" charset="0"/>
              </a:defRPr>
            </a:lvl1pPr>
          </a:lstStyle>
          <a:p>
            <a:r>
              <a:rPr lang="en-GB" dirty="0"/>
              <a:t>Quote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1DB1BBD-9B4A-F4E0-E958-296AFD07573E}"/>
              </a:ext>
            </a:extLst>
          </p:cNvPr>
          <p:cNvSpPr>
            <a:spLocks noChangeAspect="1"/>
          </p:cNvSpPr>
          <p:nvPr userDrawn="1"/>
        </p:nvSpPr>
        <p:spPr>
          <a:xfrm>
            <a:off x="11751127" y="92529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0" i="0" dirty="0">
              <a:latin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919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7F09B9-497C-2B87-F579-C19CCBE4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60E7F4-887B-CD4D-B4BF-57EFDD5DB2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E3AD2-7B03-9F20-E862-9049B47986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fld id="{7224B3E3-C2D7-4E40-89FE-297C1268D957}" type="datetime2">
              <a:rPr lang="en-HK" smtClean="0"/>
              <a:t>Friday, 12 April 2024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5711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76" r:id="rId3"/>
    <p:sldLayoutId id="2147483665" r:id="rId4"/>
    <p:sldLayoutId id="2147483667" r:id="rId5"/>
    <p:sldLayoutId id="2147483668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Inter" panose="02000503000000020004" pitchFamily="2" charset="0"/>
          <a:ea typeface="Inter" panose="02000503000000020004" pitchFamily="2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Inter" panose="02000503000000020004" pitchFamily="2" charset="0"/>
          <a:ea typeface="Inter" panose="02000503000000020004" pitchFamily="2" charset="0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Inter" panose="02000503000000020004" pitchFamily="2" charset="0"/>
          <a:ea typeface="Inter" panose="02000503000000020004" pitchFamily="2" charset="0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Inter" panose="02000503000000020004" pitchFamily="2" charset="0"/>
          <a:ea typeface="Inter" panose="02000503000000020004" pitchFamily="2" charset="0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Inter" panose="02000503000000020004" pitchFamily="2" charset="0"/>
          <a:ea typeface="Inter" panose="02000503000000020004" pitchFamily="2" charset="0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Inter" panose="02000503000000020004" pitchFamily="2" charset="0"/>
          <a:ea typeface="Inter" panose="02000503000000020004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jpeg"/><Relationship Id="rId18" Type="http://schemas.openxmlformats.org/officeDocument/2006/relationships/image" Target="../media/image26.svg"/><Relationship Id="rId26" Type="http://schemas.openxmlformats.org/officeDocument/2006/relationships/image" Target="../media/image560.png"/><Relationship Id="rId39" Type="http://schemas.openxmlformats.org/officeDocument/2006/relationships/image" Target="../media/image32.svg"/><Relationship Id="rId21" Type="http://schemas.openxmlformats.org/officeDocument/2006/relationships/image" Target="../media/image540.png"/><Relationship Id="rId42" Type="http://schemas.openxmlformats.org/officeDocument/2006/relationships/image" Target="../media/image32.svg"/><Relationship Id="rId7" Type="http://schemas.openxmlformats.org/officeDocument/2006/relationships/slide" Target="slide4.xml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slide" Target="slide3.xml"/><Relationship Id="rId38" Type="http://schemas.openxmlformats.org/officeDocument/2006/relationships/image" Target="../media/image31.png"/><Relationship Id="rId2" Type="http://schemas.openxmlformats.org/officeDocument/2006/relationships/image" Target="../media/image12.jpg"/><Relationship Id="rId16" Type="http://schemas.openxmlformats.org/officeDocument/2006/relationships/image" Target="../media/image24.jpeg"/><Relationship Id="rId20" Type="http://schemas.openxmlformats.org/officeDocument/2006/relationships/slide" Target="slide5.xml"/><Relationship Id="rId29" Type="http://schemas.openxmlformats.org/officeDocument/2006/relationships/image" Target="../media/image30.svg"/><Relationship Id="rId41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microsoft.com/office/2007/relationships/hdphoto" Target="../media/hdphoto1.wdp"/><Relationship Id="rId24" Type="http://schemas.openxmlformats.org/officeDocument/2006/relationships/image" Target="../media/image28.svg"/><Relationship Id="rId37" Type="http://schemas.openxmlformats.org/officeDocument/2006/relationships/image" Target="../media/image30.svg"/><Relationship Id="rId40" Type="http://schemas.openxmlformats.org/officeDocument/2006/relationships/slide" Target="slide6.xml"/><Relationship Id="rId5" Type="http://schemas.openxmlformats.org/officeDocument/2006/relationships/image" Target="../media/image15.jpeg"/><Relationship Id="rId15" Type="http://schemas.openxmlformats.org/officeDocument/2006/relationships/image" Target="../media/image23.jpeg"/><Relationship Id="rId23" Type="http://schemas.openxmlformats.org/officeDocument/2006/relationships/image" Target="../media/image27.png"/><Relationship Id="rId28" Type="http://schemas.openxmlformats.org/officeDocument/2006/relationships/image" Target="../media/image29.png"/><Relationship Id="rId36" Type="http://schemas.openxmlformats.org/officeDocument/2006/relationships/image" Target="../media/image600.png"/><Relationship Id="rId10" Type="http://schemas.openxmlformats.org/officeDocument/2006/relationships/image" Target="../media/image19.png"/><Relationship Id="rId44" Type="http://schemas.openxmlformats.org/officeDocument/2006/relationships/image" Target="../media/image34.svg"/><Relationship Id="rId4" Type="http://schemas.openxmlformats.org/officeDocument/2006/relationships/image" Target="../media/image14.jpeg"/><Relationship Id="rId9" Type="http://schemas.openxmlformats.org/officeDocument/2006/relationships/image" Target="../media/image18.png"/><Relationship Id="rId14" Type="http://schemas.openxmlformats.org/officeDocument/2006/relationships/image" Target="../media/image22.jpeg"/><Relationship Id="rId22" Type="http://schemas.openxmlformats.org/officeDocument/2006/relationships/image" Target="../media/image26.svg"/><Relationship Id="rId27" Type="http://schemas.openxmlformats.org/officeDocument/2006/relationships/image" Target="../media/image28.svg"/><Relationship Id="rId35" Type="http://schemas.openxmlformats.org/officeDocument/2006/relationships/slide" Target="slide4.xml"/><Relationship Id="rId43" Type="http://schemas.openxmlformats.org/officeDocument/2006/relationships/image" Target="../media/image33.png"/><Relationship Id="rId8" Type="http://schemas.openxmlformats.org/officeDocument/2006/relationships/image" Target="../media/image17.png"/><Relationship Id="rId3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12" Type="http://schemas.openxmlformats.org/officeDocument/2006/relationships/image" Target="../media/image4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jpeg"/><Relationship Id="rId11" Type="http://schemas.openxmlformats.org/officeDocument/2006/relationships/image" Target="../media/image43.jpeg"/><Relationship Id="rId5" Type="http://schemas.openxmlformats.org/officeDocument/2006/relationships/image" Target="../media/image37.jpeg"/><Relationship Id="rId10" Type="http://schemas.openxmlformats.org/officeDocument/2006/relationships/image" Target="../media/image42.jpeg"/><Relationship Id="rId4" Type="http://schemas.openxmlformats.org/officeDocument/2006/relationships/image" Target="../media/image36.jpeg"/><Relationship Id="rId9" Type="http://schemas.openxmlformats.org/officeDocument/2006/relationships/image" Target="../media/image4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0F0B9A-ECB7-27DF-2C45-5101B8314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1474" y="2846241"/>
            <a:ext cx="7529051" cy="1636844"/>
          </a:xfrm>
        </p:spPr>
        <p:txBody>
          <a:bodyPr anchor="ctr">
            <a:prstTxWarp prst="textWave2">
              <a:avLst>
                <a:gd name="adj1" fmla="val 13050"/>
                <a:gd name="adj2" fmla="val 0"/>
              </a:avLst>
            </a:prstTxWarp>
          </a:bodyPr>
          <a:lstStyle/>
          <a:p>
            <a:r>
              <a:rPr lang="en-GB" dirty="0">
                <a:effectLst>
                  <a:outerShdw blurRad="63500" algn="ctr" rotWithShape="0">
                    <a:prstClr val="black">
                      <a:alpha val="30000"/>
                    </a:prstClr>
                  </a:outerShdw>
                </a:effectLst>
              </a:rPr>
              <a:t>Let me cook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AD97153-3C34-A69D-749D-D2AFC6B466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fld id="{52AACA6A-1FB6-C745-9D46-435125B8CAEE}" type="datetime10">
              <a:rPr lang="en-HK" smtClean="0"/>
              <a:t>14:47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2EBE21-10AD-4332-A931-EDD020695A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75994" y="757550"/>
            <a:ext cx="2640012" cy="286232"/>
          </a:xfrm>
        </p:spPr>
        <p:txBody>
          <a:bodyPr/>
          <a:lstStyle/>
          <a:p>
            <a:fld id="{934184A5-98CE-C641-9898-86347236B94D}" type="datetime2">
              <a:rPr lang="en-HK" smtClean="0"/>
              <a:t>Friday, 12 April 2024</a:t>
            </a:fld>
            <a:endParaRPr lang="en-GB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EB439F-13B1-DFB8-0E6E-7E79240FA3A2}"/>
              </a:ext>
            </a:extLst>
          </p:cNvPr>
          <p:cNvCxnSpPr>
            <a:cxnSpLocks/>
          </p:cNvCxnSpPr>
          <p:nvPr/>
        </p:nvCxnSpPr>
        <p:spPr>
          <a:xfrm>
            <a:off x="4811268" y="6748272"/>
            <a:ext cx="2569464" cy="0"/>
          </a:xfrm>
          <a:prstGeom prst="line">
            <a:avLst/>
          </a:prstGeom>
          <a:ln w="38100" cap="rnd">
            <a:solidFill>
              <a:schemeClr val="dk1">
                <a:alpha val="8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21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0A110D8-EB7A-F1EA-A4D9-61BCF84910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96588" y="657225"/>
            <a:ext cx="1260000" cy="1260000"/>
          </a:xfrm>
          <a:prstGeom prst="roundRect">
            <a:avLst>
              <a:gd name="adj" fmla="val 13105"/>
            </a:avLst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6F9089-05A9-0854-E310-0DCE41E26F0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5412" y="657225"/>
            <a:ext cx="2808288" cy="2808288"/>
          </a:xfrm>
          <a:prstGeom prst="roundRect">
            <a:avLst>
              <a:gd name="adj" fmla="val 9153"/>
            </a:avLst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AEE86BD-0C52-785E-9403-B7383CF0231C}"/>
              </a:ext>
            </a:extLst>
          </p:cNvPr>
          <p:cNvGrpSpPr/>
          <p:nvPr/>
        </p:nvGrpSpPr>
        <p:grpSpPr>
          <a:xfrm>
            <a:off x="3935412" y="3752217"/>
            <a:ext cx="2808288" cy="1261107"/>
            <a:chOff x="3935412" y="3752217"/>
            <a:chExt cx="2808288" cy="1261107"/>
          </a:xfrm>
        </p:grpSpPr>
        <p:sp>
          <p:nvSpPr>
            <p:cNvPr id="14" name="Rounded Rectangle 13">
              <a:hlinkClick r:id="rId7" action="ppaction://hlinksldjump"/>
              <a:extLst>
                <a:ext uri="{FF2B5EF4-FFF2-40B4-BE49-F238E27FC236}">
                  <a16:creationId xmlns:a16="http://schemas.microsoft.com/office/drawing/2014/main" id="{F9E2407D-9348-D418-F44A-35E6603D62B5}"/>
                </a:ext>
              </a:extLst>
            </p:cNvPr>
            <p:cNvSpPr/>
            <p:nvPr/>
          </p:nvSpPr>
          <p:spPr>
            <a:xfrm>
              <a:off x="3935412" y="3752217"/>
              <a:ext cx="2808288" cy="1261107"/>
            </a:xfrm>
            <a:prstGeom prst="roundRect">
              <a:avLst>
                <a:gd name="adj" fmla="val 1310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Inter" panose="02000503000000020004" pitchFamily="2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747A6EBC-1A47-5200-4B2A-0970B4463627}"/>
                </a:ext>
              </a:extLst>
            </p:cNvPr>
            <p:cNvSpPr/>
            <p:nvPr/>
          </p:nvSpPr>
          <p:spPr>
            <a:xfrm>
              <a:off x="4066284" y="3868864"/>
              <a:ext cx="339163" cy="33916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Inter" panose="02000503000000020004" pitchFamily="2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7EDFC8C-68FE-A396-100B-4C25732715EE}"/>
                </a:ext>
              </a:extLst>
            </p:cNvPr>
            <p:cNvSpPr txBox="1"/>
            <p:nvPr/>
          </p:nvSpPr>
          <p:spPr>
            <a:xfrm>
              <a:off x="3989020" y="4411766"/>
              <a:ext cx="542136" cy="514756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GB" sz="2000" b="1" dirty="0">
                  <a:latin typeface="Inter" panose="02000503000000020004" pitchFamily="2" charset="0"/>
                  <a:ea typeface="Inter" panose="02000503000000020004" pitchFamily="2" charset="0"/>
                </a:rPr>
                <a:t>5</a:t>
              </a:r>
            </a:p>
            <a:p>
              <a:pPr>
                <a:lnSpc>
                  <a:spcPct val="90000"/>
                </a:lnSpc>
              </a:pPr>
              <a:r>
                <a:rPr lang="en-GB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Goals</a:t>
              </a:r>
            </a:p>
          </p:txBody>
        </p:sp>
        <p:pic>
          <p:nvPicPr>
            <p:cNvPr id="4" name="Picture 3" descr="A group of blueberries on a black background&#10;&#10;Description automatically generated">
              <a:extLst>
                <a:ext uri="{FF2B5EF4-FFF2-40B4-BE49-F238E27FC236}">
                  <a16:creationId xmlns:a16="http://schemas.microsoft.com/office/drawing/2014/main" id="{50E1481F-8753-8324-F0AC-0FBAAF171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02042" y="3901268"/>
              <a:ext cx="243223" cy="243223"/>
            </a:xfrm>
            <a:prstGeom prst="rect">
              <a:avLst/>
            </a:prstGeom>
          </p:spPr>
        </p:pic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E50F3D20-938D-0FF8-30E2-2E6D12261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912" y="834597"/>
            <a:ext cx="2851150" cy="757130"/>
          </a:xfrm>
        </p:spPr>
        <p:txBody>
          <a:bodyPr/>
          <a:lstStyle/>
          <a:p>
            <a:fld id="{3C863B2A-BF03-A341-BAF0-7631676182C9}" type="datetime10">
              <a:rPr lang="en-HK" smtClean="0"/>
              <a:t>14:47</a:t>
            </a:fld>
            <a:endParaRPr lang="en-GB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3EEAB42A-B587-3CC5-94D4-46A634E3AE39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23912" y="1556750"/>
            <a:ext cx="2851150" cy="341632"/>
          </a:xfrm>
        </p:spPr>
        <p:txBody>
          <a:bodyPr>
            <a:normAutofit/>
          </a:bodyPr>
          <a:lstStyle/>
          <a:p>
            <a:pPr marL="0" indent="0">
              <a:buNone/>
            </a:pPr>
            <a:fld id="{F947D028-328F-F645-893D-99B08681C365}" type="datetime2">
              <a:rPr lang="en-HK" sz="1600" smtClean="0">
                <a:solidFill>
                  <a:schemeClr val="accent1"/>
                </a:solidFill>
              </a:rPr>
              <a:t>Friday, 12 April 2024</a:t>
            </a:fld>
            <a:endParaRPr lang="en-GB" sz="1600" dirty="0">
              <a:solidFill>
                <a:schemeClr val="accent1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65FA337-CD88-0E00-25C2-A0BAE4966CB6}"/>
              </a:ext>
            </a:extLst>
          </p:cNvPr>
          <p:cNvGrpSpPr/>
          <p:nvPr/>
        </p:nvGrpSpPr>
        <p:grpSpPr>
          <a:xfrm>
            <a:off x="874475" y="2205513"/>
            <a:ext cx="2808288" cy="2808288"/>
            <a:chOff x="874712" y="2205037"/>
            <a:chExt cx="2808288" cy="2808288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8C034BC-1952-60C2-AE05-7F2FB32C4902}"/>
                </a:ext>
              </a:extLst>
            </p:cNvPr>
            <p:cNvSpPr/>
            <p:nvPr/>
          </p:nvSpPr>
          <p:spPr>
            <a:xfrm>
              <a:off x="874712" y="2205037"/>
              <a:ext cx="2808288" cy="2808288"/>
            </a:xfrm>
            <a:prstGeom prst="roundRect">
              <a:avLst>
                <a:gd name="adj" fmla="val 9315"/>
              </a:avLst>
            </a:prstGeom>
            <a:solidFill>
              <a:schemeClr val="accent1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1"/>
                </a:solidFill>
                <a:latin typeface="Inter" panose="02000503000000020004" pitchFamily="2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29D2E40-8918-C896-B252-4B97F4868354}"/>
                </a:ext>
              </a:extLst>
            </p:cNvPr>
            <p:cNvSpPr txBox="1"/>
            <p:nvPr/>
          </p:nvSpPr>
          <p:spPr>
            <a:xfrm>
              <a:off x="1154249" y="2788603"/>
              <a:ext cx="2249214" cy="8802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GB" sz="3200" b="1" dirty="0">
                  <a:solidFill>
                    <a:schemeClr val="accent1">
                      <a:lumMod val="75000"/>
                    </a:schemeClr>
                  </a:solidFill>
                  <a:latin typeface="Playfair Display" pitchFamily="2" charset="77"/>
                </a:rPr>
                <a:t>daily reminder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D7A5EFC-28A8-2CFF-C1EA-D1C3308E6AD2}"/>
                </a:ext>
              </a:extLst>
            </p:cNvPr>
            <p:cNvSpPr txBox="1"/>
            <p:nvPr/>
          </p:nvSpPr>
          <p:spPr>
            <a:xfrm>
              <a:off x="1433922" y="3668844"/>
              <a:ext cx="1689868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chemeClr val="accent1">
                      <a:lumMod val="75000"/>
                    </a:schemeClr>
                  </a:solidFill>
                  <a:latin typeface="Playfair Display" pitchFamily="2" charset="77"/>
                </a:rPr>
                <a:t>create a life you can’t wait to wake up to </a:t>
              </a:r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0EED39B6-2C9A-E397-8C61-E25918C319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9650" y="3422650"/>
            <a:ext cx="12700" cy="12700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3E275E81-A3FF-A550-0928-DCD8D0415C91}"/>
              </a:ext>
            </a:extLst>
          </p:cNvPr>
          <p:cNvGrpSpPr/>
          <p:nvPr/>
        </p:nvGrpSpPr>
        <p:grpSpPr>
          <a:xfrm>
            <a:off x="8509000" y="657225"/>
            <a:ext cx="2808286" cy="2808288"/>
            <a:chOff x="8509000" y="657225"/>
            <a:chExt cx="2808286" cy="2808288"/>
          </a:xfrm>
        </p:grpSpPr>
        <p:pic>
          <p:nvPicPr>
            <p:cNvPr id="40" name="Picture 39" descr="A picture containing text, sky, outdoor, clouds&#10;&#10;Description automatically generated">
              <a:extLst>
                <a:ext uri="{FF2B5EF4-FFF2-40B4-BE49-F238E27FC236}">
                  <a16:creationId xmlns:a16="http://schemas.microsoft.com/office/drawing/2014/main" id="{42A7C42F-86A2-2E17-6B0C-632AAED1C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509000" y="657225"/>
              <a:ext cx="2808286" cy="2808288"/>
            </a:xfrm>
            <a:prstGeom prst="roundRect">
              <a:avLst>
                <a:gd name="adj" fmla="val 8754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1024DEB-D12D-284C-A9CD-151A7FEED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751795" y="691682"/>
              <a:ext cx="2322697" cy="2050282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76C3FA-D276-CF58-D489-CBFC91B07588}"/>
                </a:ext>
              </a:extLst>
            </p:cNvPr>
            <p:cNvSpPr txBox="1"/>
            <p:nvPr/>
          </p:nvSpPr>
          <p:spPr>
            <a:xfrm>
              <a:off x="9418456" y="2670325"/>
              <a:ext cx="989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 err="1">
                  <a:solidFill>
                    <a:schemeClr val="bg1"/>
                  </a:solidFill>
                  <a:latin typeface="Inter SemiBold" panose="02000503000000020004" pitchFamily="2" charset="0"/>
                  <a:ea typeface="Inter SemiBold" panose="02000503000000020004" pitchFamily="2" charset="0"/>
                </a:rPr>
                <a:t>KeePer</a:t>
              </a:r>
              <a:endParaRPr lang="en-GB" b="1" dirty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EBFB50F-6836-CD59-19A3-F1F6B328A047}"/>
                </a:ext>
              </a:extLst>
            </p:cNvPr>
            <p:cNvSpPr txBox="1"/>
            <p:nvPr/>
          </p:nvSpPr>
          <p:spPr>
            <a:xfrm>
              <a:off x="9521048" y="2993759"/>
              <a:ext cx="78418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50" dirty="0">
                  <a:solidFill>
                    <a:schemeClr val="bg1">
                      <a:alpha val="69950"/>
                    </a:schemeClr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The </a:t>
              </a:r>
              <a:r>
                <a:rPr lang="en-GB" sz="1050" dirty="0" err="1">
                  <a:solidFill>
                    <a:schemeClr val="bg1">
                      <a:alpha val="69950"/>
                    </a:schemeClr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Boyz</a:t>
              </a:r>
              <a:endParaRPr lang="en-GB" sz="1050" dirty="0">
                <a:solidFill>
                  <a:schemeClr val="bg1">
                    <a:alpha val="6995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</p:grpSp>
      <p:pic>
        <p:nvPicPr>
          <p:cNvPr id="46" name="Picture 45" descr="A picture containing text, sky, outdoor, clouds&#10;&#10;Description automatically generated">
            <a:hlinkClick r:id="" action="ppaction://noaction"/>
            <a:extLst>
              <a:ext uri="{FF2B5EF4-FFF2-40B4-BE49-F238E27FC236}">
                <a16:creationId xmlns:a16="http://schemas.microsoft.com/office/drawing/2014/main" id="{01C7F289-0B55-74CB-58C3-687909402C1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0430" y="1106331"/>
            <a:ext cx="1185424" cy="1185424"/>
          </a:xfrm>
          <a:prstGeom prst="ellipse">
            <a:avLst/>
          </a:prstGeom>
        </p:spPr>
      </p:pic>
      <p:graphicFrame>
        <p:nvGraphicFramePr>
          <p:cNvPr id="66" name="Table 66">
            <a:extLst>
              <a:ext uri="{FF2B5EF4-FFF2-40B4-BE49-F238E27FC236}">
                <a16:creationId xmlns:a16="http://schemas.microsoft.com/office/drawing/2014/main" id="{6EB616AE-6AB7-AD83-0BB3-924D60502A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267979"/>
              </p:ext>
            </p:extLst>
          </p:nvPr>
        </p:nvGraphicFramePr>
        <p:xfrm>
          <a:off x="4804541" y="3776622"/>
          <a:ext cx="1850691" cy="1206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0691">
                  <a:extLst>
                    <a:ext uri="{9D8B030D-6E8A-4147-A177-3AD203B41FA5}">
                      <a16:colId xmlns:a16="http://schemas.microsoft.com/office/drawing/2014/main" val="2316676475"/>
                    </a:ext>
                  </a:extLst>
                </a:gridCol>
              </a:tblGrid>
              <a:tr h="241399">
                <a:tc>
                  <a:txBody>
                    <a:bodyPr/>
                    <a:lstStyle/>
                    <a:p>
                      <a:r>
                        <a:rPr lang="en-GB" sz="84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+mn-cs"/>
                        </a:rPr>
                        <a:t>Improve sleep schedule</a:t>
                      </a:r>
                    </a:p>
                  </a:txBody>
                  <a:tcPr marL="0" marR="0" marT="46800" marB="468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8602170"/>
                  </a:ext>
                </a:extLst>
              </a:tr>
              <a:tr h="241399">
                <a:tc>
                  <a:txBody>
                    <a:bodyPr/>
                    <a:lstStyle/>
                    <a:p>
                      <a:r>
                        <a:rPr lang="en-GB" sz="84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+mn-cs"/>
                        </a:rPr>
                        <a:t>Reduce screentime</a:t>
                      </a:r>
                    </a:p>
                  </a:txBody>
                  <a:tcPr marL="0" marR="0" marT="46800" marB="468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5753082"/>
                  </a:ext>
                </a:extLst>
              </a:tr>
              <a:tr h="241399">
                <a:tc>
                  <a:txBody>
                    <a:bodyPr/>
                    <a:lstStyle/>
                    <a:p>
                      <a:r>
                        <a:rPr lang="en-GB" sz="84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+mn-cs"/>
                        </a:rPr>
                        <a:t>Learn how to surf</a:t>
                      </a:r>
                    </a:p>
                  </a:txBody>
                  <a:tcPr marL="0" marR="0" marT="46800" marB="468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811029"/>
                  </a:ext>
                </a:extLst>
              </a:tr>
              <a:tr h="241399">
                <a:tc>
                  <a:txBody>
                    <a:bodyPr/>
                    <a:lstStyle/>
                    <a:p>
                      <a:r>
                        <a:rPr lang="en-GB" sz="84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+mn-cs"/>
                        </a:rPr>
                        <a:t>Read 20 books</a:t>
                      </a:r>
                    </a:p>
                  </a:txBody>
                  <a:tcPr marL="0" marR="0" marT="46800" marB="468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882160"/>
                  </a:ext>
                </a:extLst>
              </a:tr>
              <a:tr h="241399">
                <a:tc>
                  <a:txBody>
                    <a:bodyPr/>
                    <a:lstStyle/>
                    <a:p>
                      <a:r>
                        <a:rPr lang="en-GB" sz="84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+mn-cs"/>
                        </a:rPr>
                        <a:t>Communicate and express myself</a:t>
                      </a:r>
                    </a:p>
                  </a:txBody>
                  <a:tcPr marL="0" marR="0" marT="46800" marB="468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5411731"/>
                  </a:ext>
                </a:extLst>
              </a:tr>
            </a:tbl>
          </a:graphicData>
        </a:graphic>
      </p:graphicFrame>
      <p:pic>
        <p:nvPicPr>
          <p:cNvPr id="24" name="Picture 23">
            <a:extLst>
              <a:ext uri="{FF2B5EF4-FFF2-40B4-BE49-F238E27FC236}">
                <a16:creationId xmlns:a16="http://schemas.microsoft.com/office/drawing/2014/main" id="{DDB52493-D2C0-7730-4CEC-E1ACAA1FD491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96588" y="3752217"/>
            <a:ext cx="1260000" cy="1260000"/>
          </a:xfrm>
          <a:prstGeom prst="roundRect">
            <a:avLst>
              <a:gd name="adj" fmla="val 13105"/>
            </a:avLst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EFD4411-5103-4AA6-3419-C47931F1C253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96588" y="2205513"/>
            <a:ext cx="1260000" cy="1260000"/>
          </a:xfrm>
          <a:prstGeom prst="roundRect">
            <a:avLst>
              <a:gd name="adj" fmla="val 13105"/>
            </a:avLst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98FD1F9-266E-F674-43B1-E1D640759BF0}"/>
              </a:ext>
            </a:extLst>
          </p:cNvPr>
          <p:cNvSpPr/>
          <p:nvPr/>
        </p:nvSpPr>
        <p:spPr>
          <a:xfrm>
            <a:off x="10057286" y="3753325"/>
            <a:ext cx="1260000" cy="1260000"/>
          </a:xfrm>
          <a:prstGeom prst="roundRect">
            <a:avLst>
              <a:gd name="adj" fmla="val 9315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b="1" dirty="0">
                <a:solidFill>
                  <a:schemeClr val="bg1"/>
                </a:solidFill>
                <a:effectLst>
                  <a:outerShdw blurRad="12700" dist="50800" dir="2700000" algn="tl" rotWithShape="0">
                    <a:schemeClr val="accent1"/>
                  </a:outerShdw>
                </a:effectLst>
                <a:latin typeface="Inter ExtraBold" panose="02000503000000020004" pitchFamily="2" charset="0"/>
                <a:ea typeface="Inter ExtraBold" panose="02000503000000020004" pitchFamily="2" charset="0"/>
              </a:rPr>
              <a:t>DON’T WISH FOR IT, </a:t>
            </a:r>
            <a:br>
              <a:rPr lang="en-GB" sz="1050" b="1" dirty="0">
                <a:solidFill>
                  <a:schemeClr val="bg1"/>
                </a:solidFill>
                <a:effectLst>
                  <a:outerShdw blurRad="12700" dist="50800" dir="2700000" algn="tl" rotWithShape="0">
                    <a:schemeClr val="accent1"/>
                  </a:outerShdw>
                </a:effectLst>
                <a:latin typeface="Inter ExtraBold" panose="02000503000000020004" pitchFamily="2" charset="0"/>
                <a:ea typeface="Inter ExtraBold" panose="02000503000000020004" pitchFamily="2" charset="0"/>
              </a:rPr>
            </a:br>
            <a:r>
              <a:rPr lang="en-GB" sz="1050" b="1" dirty="0">
                <a:solidFill>
                  <a:schemeClr val="bg1"/>
                </a:solidFill>
                <a:effectLst>
                  <a:outerShdw blurRad="12700" dist="50800" dir="2700000" algn="tl" rotWithShape="0">
                    <a:schemeClr val="accent1"/>
                  </a:outerShdw>
                </a:effectLst>
                <a:latin typeface="Inter ExtraBold" panose="02000503000000020004" pitchFamily="2" charset="0"/>
                <a:ea typeface="Inter ExtraBold" panose="02000503000000020004" pitchFamily="2" charset="0"/>
              </a:rPr>
              <a:t>WORK FOR IT</a:t>
            </a:r>
          </a:p>
        </p:txBody>
      </p:sp>
      <p:pic>
        <p:nvPicPr>
          <p:cNvPr id="162" name="Picture 161">
            <a:extLst>
              <a:ext uri="{FF2B5EF4-FFF2-40B4-BE49-F238E27FC236}">
                <a16:creationId xmlns:a16="http://schemas.microsoft.com/office/drawing/2014/main" id="{824B18D1-4C82-AD6C-7533-C72301AE6BD2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27502" y="3752217"/>
            <a:ext cx="1260000" cy="1260000"/>
          </a:xfrm>
          <a:prstGeom prst="roundRect">
            <a:avLst>
              <a:gd name="adj" fmla="val 13105"/>
            </a:avLst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</p:pic>
      <p:grpSp>
        <p:nvGrpSpPr>
          <p:cNvPr id="164" name="Group 163">
            <a:extLst>
              <a:ext uri="{FF2B5EF4-FFF2-40B4-BE49-F238E27FC236}">
                <a16:creationId xmlns:a16="http://schemas.microsoft.com/office/drawing/2014/main" id="{4C48B3A3-6BB6-E794-9E0A-62A2C436E953}"/>
              </a:ext>
            </a:extLst>
          </p:cNvPr>
          <p:cNvGrpSpPr/>
          <p:nvPr/>
        </p:nvGrpSpPr>
        <p:grpSpPr>
          <a:xfrm>
            <a:off x="5802148" y="5324293"/>
            <a:ext cx="587704" cy="109016"/>
            <a:chOff x="5763582" y="5310961"/>
            <a:chExt cx="534273" cy="99105"/>
          </a:xfrm>
        </p:grpSpPr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47530148-DE99-1628-BBAB-27ACF36466F1}"/>
                </a:ext>
              </a:extLst>
            </p:cNvPr>
            <p:cNvSpPr/>
            <p:nvPr/>
          </p:nvSpPr>
          <p:spPr>
            <a:xfrm>
              <a:off x="5981963" y="5310962"/>
              <a:ext cx="97510" cy="9751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Inter" panose="02000503000000020004" pitchFamily="2" charset="0"/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4D782DD-E0FD-9FC2-E597-453B15250C22}"/>
                </a:ext>
              </a:extLst>
            </p:cNvPr>
            <p:cNvSpPr/>
            <p:nvPr/>
          </p:nvSpPr>
          <p:spPr>
            <a:xfrm>
              <a:off x="6200345" y="5312556"/>
              <a:ext cx="97510" cy="9751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Inter" panose="02000503000000020004" pitchFamily="2" charset="0"/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A49FEB10-A379-8891-0043-23F00B2F6893}"/>
                </a:ext>
              </a:extLst>
            </p:cNvPr>
            <p:cNvSpPr/>
            <p:nvPr/>
          </p:nvSpPr>
          <p:spPr>
            <a:xfrm>
              <a:off x="5763582" y="5310961"/>
              <a:ext cx="97510" cy="97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Inter" panose="02000503000000020004" pitchFamily="2" charset="0"/>
              </a:endParaRPr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3" name="Slide Zoom 182">
                <a:extLst>
                  <a:ext uri="{FF2B5EF4-FFF2-40B4-BE49-F238E27FC236}">
                    <a16:creationId xmlns:a16="http://schemas.microsoft.com/office/drawing/2014/main" id="{E37453AE-3AFE-E5E3-AEBA-D5BA21A007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90824905"/>
                  </p:ext>
                </p:extLst>
              </p:nvPr>
            </p:nvGraphicFramePr>
            <p:xfrm>
              <a:off x="5748595" y="5788046"/>
              <a:ext cx="687600" cy="687600"/>
            </p:xfrm>
            <a:graphic>
              <a:graphicData uri="http://schemas.microsoft.com/office/powerpoint/2016/slidezoom">
                <pslz:sldZm>
                  <pslz:sldZmObj sldId="258" cId="103972350">
                    <pslz:zmPr id="{DFAD9032-D599-FB42-B9F2-80866C050F40}" imageType="cover" transitionDur="1000">
                      <p166:blipFill xmlns:p166="http://schemas.microsoft.com/office/powerpoint/2016/6/main">
                        <a:blip r:embed="rId17" cstate="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  <a:ext uri="{96DAC541-7B7A-43D3-8B79-37D633B846F1}">
                              <asvg:svgBlip xmlns:asvg="http://schemas.microsoft.com/office/drawing/2016/SVG/main" r:embed="rId18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87600" cy="687600"/>
                        </a:xfrm>
                        <a:prstGeom prst="rect">
                          <a:avLst/>
                        </a:prstGeom>
                        <a:ln w="5116" cap="flat">
                          <a:noFill/>
                          <a:prstDash val="solid"/>
                          <a:miter/>
                        </a:ln>
                        <a:effectLst>
                          <a:outerShdw blurRad="127000" sx="102000" sy="102000" algn="ctr" rotWithShape="0">
                            <a:prstClr val="black">
                              <a:alpha val="10000"/>
                            </a:prst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3" name="Slide Zoom 182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E37453AE-3AFE-E5E3-AEBA-D5BA21A007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5748595" y="5788046"/>
                <a:ext cx="687600" cy="687600"/>
              </a:xfrm>
              <a:prstGeom prst="rect">
                <a:avLst/>
              </a:prstGeom>
              <a:ln w="5116" cap="flat">
                <a:noFill/>
                <a:prstDash val="solid"/>
                <a:miter/>
              </a:ln>
              <a:effectLst>
                <a:outerShdw blurRad="127000" sx="102000" sy="102000" algn="ctr" rotWithShape="0">
                  <a:prstClr val="black">
                    <a:alpha val="10000"/>
                  </a:prst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4" name="Slide Zoom 183">
                <a:extLst>
                  <a:ext uri="{FF2B5EF4-FFF2-40B4-BE49-F238E27FC236}">
                    <a16:creationId xmlns:a16="http://schemas.microsoft.com/office/drawing/2014/main" id="{76C836BD-C299-9D7B-CB46-AB9280E391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49164433"/>
                  </p:ext>
                </p:extLst>
              </p:nvPr>
            </p:nvGraphicFramePr>
            <p:xfrm>
              <a:off x="3951147" y="5788046"/>
              <a:ext cx="687600" cy="687600"/>
            </p:xfrm>
            <a:graphic>
              <a:graphicData uri="http://schemas.microsoft.com/office/powerpoint/2016/slidezoom">
                <pslz:sldZm>
                  <pslz:sldZmObj sldId="277" cId="1357661751">
                    <pslz:zmPr id="{E6AB47A9-0D9F-7043-AD3E-94ACDB6F8D31}" imageType="cover" transitionDur="1000">
                      <p166:blipFill xmlns:p166="http://schemas.microsoft.com/office/powerpoint/2016/6/main">
                        <a:blip r:embed="rId23" cstate="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  <a:ext uri="{96DAC541-7B7A-43D3-8B79-37D633B846F1}">
                              <asvg:svgBlip xmlns:asvg="http://schemas.microsoft.com/office/drawing/2016/SVG/main" r:embed="rId24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87600" cy="687600"/>
                        </a:xfrm>
                        <a:prstGeom prst="rect">
                          <a:avLst/>
                        </a:prstGeom>
                        <a:ln w="5116" cap="flat">
                          <a:noFill/>
                          <a:prstDash val="solid"/>
                          <a:miter/>
                        </a:ln>
                        <a:effectLst>
                          <a:outerShdw blurRad="127000" sx="102000" sy="102000" algn="ctr" rotWithShape="0">
                            <a:prstClr val="black">
                              <a:alpha val="10000"/>
                            </a:prst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4" name="Slide Zoom 183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76C836BD-C299-9D7B-CB46-AB9280E391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3951147" y="5788046"/>
                <a:ext cx="687600" cy="687600"/>
              </a:xfrm>
              <a:prstGeom prst="rect">
                <a:avLst/>
              </a:prstGeom>
              <a:ln w="5116" cap="flat">
                <a:noFill/>
                <a:prstDash val="solid"/>
                <a:miter/>
              </a:ln>
              <a:effectLst>
                <a:outerShdw blurRad="127000" sx="102000" sy="102000" algn="ctr" rotWithShape="0">
                  <a:prstClr val="black">
                    <a:alpha val="10000"/>
                  </a:prst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6" name="Slide Zoom 185">
                <a:extLst>
                  <a:ext uri="{FF2B5EF4-FFF2-40B4-BE49-F238E27FC236}">
                    <a16:creationId xmlns:a16="http://schemas.microsoft.com/office/drawing/2014/main" id="{44C35920-F5BA-1B65-6679-CFA4818717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7432478"/>
                  </p:ext>
                </p:extLst>
              </p:nvPr>
            </p:nvGraphicFramePr>
            <p:xfrm>
              <a:off x="4849871" y="5788046"/>
              <a:ext cx="687600" cy="687600"/>
            </p:xfrm>
            <a:graphic>
              <a:graphicData uri="http://schemas.microsoft.com/office/powerpoint/2016/slidezoom">
                <pslz:sldZm>
                  <pslz:sldZmObj sldId="259" cId="1778512352">
                    <pslz:zmPr id="{57AB998A-7F1D-A54C-B53A-038D5E97BD9C}" imageType="cover" transitionDur="1000">
                      <p166:blipFill xmlns:p166="http://schemas.microsoft.com/office/powerpoint/2016/6/main">
                        <a:blip r:embed="rId28" cstate="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  <a:ext uri="{96DAC541-7B7A-43D3-8B79-37D633B846F1}">
                              <asvg:svgBlip xmlns:asvg="http://schemas.microsoft.com/office/drawing/2016/SVG/main" r:embed="rId29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87600" cy="687600"/>
                        </a:xfrm>
                        <a:prstGeom prst="rect">
                          <a:avLst/>
                        </a:prstGeom>
                        <a:ln w="5116" cap="flat">
                          <a:noFill/>
                          <a:prstDash val="solid"/>
                          <a:miter/>
                        </a:ln>
                        <a:effectLst>
                          <a:outerShdw blurRad="127000" sx="102000" sy="102000" algn="ctr" rotWithShape="0">
                            <a:prstClr val="black">
                              <a:alpha val="10000"/>
                            </a:prst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6" name="Slide Zoom 185">
                <a:hlinkClick r:id="rId35" action="ppaction://hlinksldjump"/>
                <a:extLst>
                  <a:ext uri="{FF2B5EF4-FFF2-40B4-BE49-F238E27FC236}">
                    <a16:creationId xmlns:a16="http://schemas.microsoft.com/office/drawing/2014/main" id="{44C35920-F5BA-1B65-6679-CFA4818717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6">
                <a:extLs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>
                <a:off x="4849871" y="5788046"/>
                <a:ext cx="687600" cy="687600"/>
              </a:xfrm>
              <a:prstGeom prst="rect">
                <a:avLst/>
              </a:prstGeom>
              <a:ln w="5116" cap="flat">
                <a:noFill/>
                <a:prstDash val="solid"/>
                <a:miter/>
              </a:ln>
              <a:effectLst>
                <a:outerShdw blurRad="127000" sx="102000" sy="102000" algn="ctr" rotWithShape="0">
                  <a:prstClr val="black">
                    <a:alpha val="10000"/>
                  </a:prst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7" name="Slide Zoom 186">
                <a:extLst>
                  <a:ext uri="{FF2B5EF4-FFF2-40B4-BE49-F238E27FC236}">
                    <a16:creationId xmlns:a16="http://schemas.microsoft.com/office/drawing/2014/main" id="{892146F7-1100-FDF9-9262-86ED747E86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30020417"/>
                  </p:ext>
                </p:extLst>
              </p:nvPr>
            </p:nvGraphicFramePr>
            <p:xfrm>
              <a:off x="6647319" y="5788046"/>
              <a:ext cx="687600" cy="687600"/>
            </p:xfrm>
            <a:graphic>
              <a:graphicData uri="http://schemas.microsoft.com/office/powerpoint/2016/slidezoom">
                <pslz:sldZm>
                  <pslz:sldZmObj sldId="261" cId="152905735">
                    <pslz:zmPr id="{710A6820-B477-194D-B25A-5125DE30500A}" imageType="cover" transitionDur="1000">
                      <p166:blipFill xmlns:p166="http://schemas.microsoft.com/office/powerpoint/2016/6/main">
                        <a:blip r:embed="rId38" cstate="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  <a:ext uri="{96DAC541-7B7A-43D3-8B79-37D633B846F1}">
                              <asvg:svgBlip xmlns:asvg="http://schemas.microsoft.com/office/drawing/2016/SVG/main" r:embed="rId39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87600" cy="687600"/>
                        </a:xfrm>
                        <a:prstGeom prst="rect">
                          <a:avLst/>
                        </a:prstGeom>
                        <a:ln w="5116" cap="flat">
                          <a:noFill/>
                          <a:prstDash val="solid"/>
                          <a:miter/>
                        </a:ln>
                        <a:effectLst>
                          <a:outerShdw blurRad="127000" sx="102000" sy="102000" algn="ctr" rotWithShape="0">
                            <a:prstClr val="black">
                              <a:alpha val="10000"/>
                            </a:prst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7" name="Slide Zoom 186">
                <a:hlinkClick r:id="rId40" action="ppaction://hlinksldjump"/>
                <a:extLst>
                  <a:ext uri="{FF2B5EF4-FFF2-40B4-BE49-F238E27FC236}">
                    <a16:creationId xmlns:a16="http://schemas.microsoft.com/office/drawing/2014/main" id="{892146F7-1100-FDF9-9262-86ED747E86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1">
                <a:extLst>
                  <a:ext uri="{96DAC541-7B7A-43D3-8B79-37D633B846F1}">
                    <asvg:svgBlip xmlns:asvg="http://schemas.microsoft.com/office/drawing/2016/SVG/main" r:embed="rId42"/>
                  </a:ext>
                </a:extLst>
              </a:blip>
              <a:stretch>
                <a:fillRect/>
              </a:stretch>
            </p:blipFill>
            <p:spPr>
              <a:xfrm>
                <a:off x="6647319" y="5788046"/>
                <a:ext cx="687600" cy="687600"/>
              </a:xfrm>
              <a:prstGeom prst="rect">
                <a:avLst/>
              </a:prstGeom>
              <a:ln w="5116" cap="flat">
                <a:noFill/>
                <a:prstDash val="solid"/>
                <a:miter/>
              </a:ln>
              <a:effectLst>
                <a:outerShdw blurRad="127000" sx="102000" sy="102000" algn="ctr" rotWithShape="0">
                  <a:prstClr val="black">
                    <a:alpha val="10000"/>
                  </a:prstClr>
                </a:outerShdw>
              </a:effectLst>
            </p:spPr>
          </p:pic>
        </mc:Fallback>
      </mc:AlternateContent>
      <p:pic>
        <p:nvPicPr>
          <p:cNvPr id="3" name="Graphic 2">
            <a:extLst>
              <a:ext uri="{FF2B5EF4-FFF2-40B4-BE49-F238E27FC236}">
                <a16:creationId xmlns:a16="http://schemas.microsoft.com/office/drawing/2014/main" id="{65F9D9B0-70C1-551D-8273-0D7C5DB3FD26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7543311" y="5788045"/>
            <a:ext cx="690777" cy="690777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55641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893B8E16-2700-748D-6B1C-20C0B06F0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3027"/>
            <a:ext cx="10515600" cy="701731"/>
          </a:xfrm>
        </p:spPr>
        <p:txBody>
          <a:bodyPr/>
          <a:lstStyle/>
          <a:p>
            <a:r>
              <a:rPr lang="en-GB" dirty="0"/>
              <a:t>Reading list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48E69F-F94B-128A-89F1-3C88BD8075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 1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 2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 3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 4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 5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9D0CB9-A0C3-151C-4398-F247F08839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29879" y="1160026"/>
            <a:ext cx="3932237" cy="286232"/>
          </a:xfrm>
        </p:spPr>
        <p:txBody>
          <a:bodyPr/>
          <a:lstStyle/>
          <a:p>
            <a:fld id="{AE98344C-B77E-7844-B5DD-05ACDC635F73}" type="datetime2">
              <a:rPr lang="en-HK" smtClean="0"/>
              <a:pPr/>
              <a:t>Friday, 12 April 2024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7661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EF5748-0845-FBA1-CFB4-077E2ACF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Goals for 2023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A7A0C3C-0EC8-4A47-3E7D-FDD97865804C}"/>
              </a:ext>
            </a:extLst>
          </p:cNvPr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My Lists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EE72BF4-DA01-72E9-2F7A-DBD993511F94}"/>
              </a:ext>
            </a:extLst>
          </p:cNvPr>
          <p:cNvSpPr/>
          <p:nvPr/>
        </p:nvSpPr>
        <p:spPr>
          <a:xfrm>
            <a:off x="204245" y="1711294"/>
            <a:ext cx="2396427" cy="1333651"/>
          </a:xfrm>
          <a:prstGeom prst="roundRect">
            <a:avLst>
              <a:gd name="adj" fmla="val 991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Inter" panose="02000503000000020004" pitchFamily="2" charset="0"/>
            </a:endParaRPr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id="{09B1635D-E77A-D5E8-A841-3A4FE24240B8}"/>
              </a:ext>
            </a:extLst>
          </p:cNvPr>
          <p:cNvSpPr txBox="1">
            <a:spLocks/>
          </p:cNvSpPr>
          <p:nvPr/>
        </p:nvSpPr>
        <p:spPr>
          <a:xfrm>
            <a:off x="561975" y="1711200"/>
            <a:ext cx="1588545" cy="12824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2600" b="0" i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HK" sz="1400" spc="-50" dirty="0">
                <a:latin typeface="Inter" panose="02000503000000020004" pitchFamily="2" charset="0"/>
                <a:ea typeface="Inter" panose="02000503000000020004" pitchFamily="2" charset="0"/>
              </a:rPr>
              <a:t>Goals for 2023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HK" sz="1400" spc="-50" dirty="0">
                <a:latin typeface="Inter" panose="02000503000000020004" pitchFamily="2" charset="0"/>
                <a:ea typeface="Inter" panose="02000503000000020004" pitchFamily="2" charset="0"/>
              </a:rPr>
              <a:t>Intentions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HK" sz="1400" spc="-50" dirty="0">
                <a:latin typeface="Inter" panose="02000503000000020004" pitchFamily="2" charset="0"/>
                <a:ea typeface="Inter" panose="02000503000000020004" pitchFamily="2" charset="0"/>
              </a:rPr>
              <a:t>Watch list</a:t>
            </a:r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id="{A80A2D9D-0BB7-4196-A129-2F3E23AFDC92}"/>
              </a:ext>
            </a:extLst>
          </p:cNvPr>
          <p:cNvSpPr txBox="1">
            <a:spLocks/>
          </p:cNvSpPr>
          <p:nvPr/>
        </p:nvSpPr>
        <p:spPr>
          <a:xfrm>
            <a:off x="1908364" y="1711200"/>
            <a:ext cx="594770" cy="12824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2600" b="0" i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HK" sz="1400" spc="-50" dirty="0">
                <a:solidFill>
                  <a:schemeClr val="bg1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5</a:t>
            </a: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HK" sz="1400" spc="-50" dirty="0">
                <a:solidFill>
                  <a:schemeClr val="bg1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8</a:t>
            </a: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HK" sz="1400" spc="-50" dirty="0">
                <a:solidFill>
                  <a:schemeClr val="bg1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47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8B300A9-D9DF-966E-F881-D6BE48F35B01}"/>
              </a:ext>
            </a:extLst>
          </p:cNvPr>
          <p:cNvSpPr/>
          <p:nvPr/>
        </p:nvSpPr>
        <p:spPr>
          <a:xfrm>
            <a:off x="329217" y="1835300"/>
            <a:ext cx="218167" cy="218167"/>
          </a:xfrm>
          <a:prstGeom prst="ellipse">
            <a:avLst/>
          </a:prstGeom>
          <a:solidFill>
            <a:schemeClr val="accent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Inter" panose="0200050300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21DD4D-48B6-C675-98D2-0DC1940506C6}"/>
              </a:ext>
            </a:extLst>
          </p:cNvPr>
          <p:cNvSpPr/>
          <p:nvPr/>
        </p:nvSpPr>
        <p:spPr>
          <a:xfrm>
            <a:off x="329217" y="2271572"/>
            <a:ext cx="218167" cy="21816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Inter" panose="0200050300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C689C1A-22B0-B2E4-DAE0-90C7DF4809BD}"/>
              </a:ext>
            </a:extLst>
          </p:cNvPr>
          <p:cNvSpPr/>
          <p:nvPr/>
        </p:nvSpPr>
        <p:spPr>
          <a:xfrm>
            <a:off x="329217" y="2719503"/>
            <a:ext cx="218167" cy="21816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Inter" panose="0200050300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57DD3B-E02B-FFC8-3613-57907A116C3A}"/>
              </a:ext>
            </a:extLst>
          </p:cNvPr>
          <p:cNvSpPr txBox="1"/>
          <p:nvPr/>
        </p:nvSpPr>
        <p:spPr>
          <a:xfrm>
            <a:off x="282165" y="1841361"/>
            <a:ext cx="2995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🦋</a:t>
            </a:r>
            <a:endParaRPr lang="en-GB" sz="1050" dirty="0">
              <a:latin typeface="Inter" panose="02000503000000020004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5315503-E41B-69BC-592D-32E3DEB17BBA}"/>
              </a:ext>
            </a:extLst>
          </p:cNvPr>
          <p:cNvSpPr txBox="1"/>
          <p:nvPr/>
        </p:nvSpPr>
        <p:spPr>
          <a:xfrm>
            <a:off x="288515" y="2276347"/>
            <a:ext cx="2995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50" dirty="0">
                <a:latin typeface="Inter" panose="02000503000000020004" pitchFamily="2" charset="0"/>
              </a:rPr>
              <a:t>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6D16EE-7DA9-1F55-2ADC-0CE3DA18D084}"/>
              </a:ext>
            </a:extLst>
          </p:cNvPr>
          <p:cNvSpPr txBox="1"/>
          <p:nvPr/>
        </p:nvSpPr>
        <p:spPr>
          <a:xfrm>
            <a:off x="293384" y="2721019"/>
            <a:ext cx="2995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50" dirty="0">
                <a:latin typeface="Inter" panose="02000503000000020004" pitchFamily="2" charset="0"/>
              </a:rPr>
              <a:t>🍿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9F22000-2F9D-2A73-E066-08D78869923D}"/>
              </a:ext>
            </a:extLst>
          </p:cNvPr>
          <p:cNvCxnSpPr>
            <a:cxnSpLocks/>
          </p:cNvCxnSpPr>
          <p:nvPr/>
        </p:nvCxnSpPr>
        <p:spPr>
          <a:xfrm>
            <a:off x="658238" y="2152613"/>
            <a:ext cx="1942523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83BC83E-5692-128A-B1FC-6331E3989F1B}"/>
              </a:ext>
            </a:extLst>
          </p:cNvPr>
          <p:cNvCxnSpPr>
            <a:cxnSpLocks/>
          </p:cNvCxnSpPr>
          <p:nvPr/>
        </p:nvCxnSpPr>
        <p:spPr>
          <a:xfrm>
            <a:off x="658149" y="2608567"/>
            <a:ext cx="1942523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69E31083-F912-9912-5686-E2DE89441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88506"/>
              </p:ext>
            </p:extLst>
          </p:nvPr>
        </p:nvGraphicFramePr>
        <p:xfrm>
          <a:off x="3217761" y="1746000"/>
          <a:ext cx="8412263" cy="4349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525">
                  <a:extLst>
                    <a:ext uri="{9D8B030D-6E8A-4147-A177-3AD203B41FA5}">
                      <a16:colId xmlns:a16="http://schemas.microsoft.com/office/drawing/2014/main" val="302630299"/>
                    </a:ext>
                  </a:extLst>
                </a:gridCol>
                <a:gridCol w="7656738">
                  <a:extLst>
                    <a:ext uri="{9D8B030D-6E8A-4147-A177-3AD203B41FA5}">
                      <a16:colId xmlns:a16="http://schemas.microsoft.com/office/drawing/2014/main" val="2401262620"/>
                    </a:ext>
                  </a:extLst>
                </a:gridCol>
              </a:tblGrid>
              <a:tr h="869997">
                <a:tc>
                  <a:txBody>
                    <a:bodyPr/>
                    <a:lstStyle/>
                    <a:p>
                      <a:r>
                        <a:rPr lang="en-HK" sz="2800" b="0" i="0" kern="1200" spc="-5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Inter Light" panose="02000503000000020004" pitchFamily="2" charset="0"/>
                          <a:ea typeface="Inter Light" panose="02000503000000020004" pitchFamily="2" charset="0"/>
                          <a:cs typeface="+mn-cs"/>
                        </a:rPr>
                        <a:t>◯</a:t>
                      </a:r>
                      <a:endParaRPr lang="en-GB" sz="2800" b="0" i="0" kern="1200" spc="-5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Inter Light" panose="02000503000000020004" pitchFamily="2" charset="0"/>
                        <a:ea typeface="Inter Light" panose="02000503000000020004" pitchFamily="2" charset="0"/>
                        <a:cs typeface="+mn-cs"/>
                      </a:endParaRPr>
                    </a:p>
                  </a:txBody>
                  <a:tcPr anchor="ctr"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en-GB" sz="2800" b="0" i="0" kern="1200" spc="-5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+mn-cs"/>
                        </a:rPr>
                        <a:t>/</a:t>
                      </a:r>
                    </a:p>
                  </a:txBody>
                  <a:tcPr anchor="ctr"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7235936"/>
                  </a:ext>
                </a:extLst>
              </a:tr>
              <a:tr h="869997">
                <a:tc>
                  <a:txBody>
                    <a:bodyPr/>
                    <a:lstStyle/>
                    <a:p>
                      <a:r>
                        <a:rPr lang="en-HK" sz="2800" b="0" i="0" kern="1200" spc="-5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Inter Light" panose="02000503000000020004" pitchFamily="2" charset="0"/>
                          <a:ea typeface="Inter Light" panose="02000503000000020004" pitchFamily="2" charset="0"/>
                          <a:cs typeface="+mn-cs"/>
                        </a:rPr>
                        <a:t>◯</a:t>
                      </a:r>
                      <a:endParaRPr lang="en-GB" sz="2800" b="0" i="0" kern="1200" spc="-5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Inter Light" panose="02000503000000020004" pitchFamily="2" charset="0"/>
                        <a:ea typeface="Inter Light" panose="02000503000000020004" pitchFamily="2" charset="0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en-GB" sz="2800" b="0" i="0" kern="1200" spc="-5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+mn-cs"/>
                        </a:rPr>
                        <a:t>//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1900948"/>
                  </a:ext>
                </a:extLst>
              </a:tr>
              <a:tr h="869997">
                <a:tc>
                  <a:txBody>
                    <a:bodyPr/>
                    <a:lstStyle/>
                    <a:p>
                      <a:r>
                        <a:rPr lang="en-HK" sz="2800" b="0" i="0" kern="1200" spc="-5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Inter Light" panose="02000503000000020004" pitchFamily="2" charset="0"/>
                          <a:ea typeface="Inter Light" panose="02000503000000020004" pitchFamily="2" charset="0"/>
                          <a:cs typeface="+mn-cs"/>
                        </a:rPr>
                        <a:t>◯</a:t>
                      </a:r>
                      <a:endParaRPr lang="en-GB" sz="2800" b="0" i="0" kern="1200" spc="-5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Inter Light" panose="02000503000000020004" pitchFamily="2" charset="0"/>
                        <a:ea typeface="Inter Light" panose="02000503000000020004" pitchFamily="2" charset="0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en-GB" sz="2800" b="0" i="0" kern="1200" spc="-5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+mn-cs"/>
                        </a:rPr>
                        <a:t>///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2063391"/>
                  </a:ext>
                </a:extLst>
              </a:tr>
              <a:tr h="869997">
                <a:tc>
                  <a:txBody>
                    <a:bodyPr/>
                    <a:lstStyle/>
                    <a:p>
                      <a:r>
                        <a:rPr lang="en-HK" sz="2800" b="0" i="0" kern="1200" spc="-5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Inter Light" panose="02000503000000020004" pitchFamily="2" charset="0"/>
                          <a:ea typeface="Inter Light" panose="02000503000000020004" pitchFamily="2" charset="0"/>
                          <a:cs typeface="+mn-cs"/>
                        </a:rPr>
                        <a:t>◯</a:t>
                      </a:r>
                      <a:endParaRPr lang="en-GB" sz="2800" b="0" i="0" kern="1200" spc="-5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Inter Light" panose="02000503000000020004" pitchFamily="2" charset="0"/>
                        <a:ea typeface="Inter Light" panose="02000503000000020004" pitchFamily="2" charset="0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en-GB" sz="2800" b="0" i="0" kern="1200" spc="-5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+mn-cs"/>
                        </a:rPr>
                        <a:t>////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990262"/>
                  </a:ext>
                </a:extLst>
              </a:tr>
              <a:tr h="869997">
                <a:tc>
                  <a:txBody>
                    <a:bodyPr/>
                    <a:lstStyle/>
                    <a:p>
                      <a:r>
                        <a:rPr lang="en-HK" sz="2800" b="0" i="0" kern="1200" spc="-5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Inter Light" panose="02000503000000020004" pitchFamily="2" charset="0"/>
                          <a:ea typeface="Inter Light" panose="02000503000000020004" pitchFamily="2" charset="0"/>
                          <a:cs typeface="+mn-cs"/>
                        </a:rPr>
                        <a:t>◯</a:t>
                      </a:r>
                      <a:endParaRPr lang="en-GB" sz="2800" b="0" i="0" kern="1200" spc="-5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Inter Light" panose="02000503000000020004" pitchFamily="2" charset="0"/>
                        <a:ea typeface="Inter Light" panose="02000503000000020004" pitchFamily="2" charset="0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en-GB" sz="2800" b="0" i="0" kern="1200" spc="-5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+mn-cs"/>
                        </a:rPr>
                        <a:t>//////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259253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2D95131-65A7-CD97-EF21-688025C27F16}"/>
              </a:ext>
            </a:extLst>
          </p:cNvPr>
          <p:cNvSpPr txBox="1"/>
          <p:nvPr/>
        </p:nvSpPr>
        <p:spPr>
          <a:xfrm>
            <a:off x="161572" y="1173795"/>
            <a:ext cx="1353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Inter" panose="02000503000000020004" pitchFamily="2" charset="0"/>
                <a:ea typeface="Inter" panose="02000503000000020004" pitchFamily="2" charset="0"/>
              </a:rPr>
              <a:t>My lists</a:t>
            </a:r>
          </a:p>
        </p:txBody>
      </p:sp>
    </p:spTree>
    <p:extLst>
      <p:ext uri="{BB962C8B-B14F-4D97-AF65-F5344CB8AC3E}">
        <p14:creationId xmlns:p14="http://schemas.microsoft.com/office/powerpoint/2010/main" val="1778512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A0108-688F-7F0F-26CD-A67B60968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Replace</a:t>
            </a:r>
          </a:p>
        </p:txBody>
      </p:sp>
      <p:pic>
        <p:nvPicPr>
          <p:cNvPr id="15" name="Picture Placeholder 14" descr="A person drinking from a straw&#10;&#10;Description automatically generated with medium confidence">
            <a:extLst>
              <a:ext uri="{FF2B5EF4-FFF2-40B4-BE49-F238E27FC236}">
                <a16:creationId xmlns:a16="http://schemas.microsoft.com/office/drawing/2014/main" id="{86AEC5F2-0712-AD2B-C040-1E27DEF1EE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7" name="Picture Placeholder 16" descr="A picture containing text&#10;&#10;Description automatically generated">
            <a:extLst>
              <a:ext uri="{FF2B5EF4-FFF2-40B4-BE49-F238E27FC236}">
                <a16:creationId xmlns:a16="http://schemas.microsoft.com/office/drawing/2014/main" id="{52C0ABAB-37B6-4DFB-DFD5-A960120BD79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2354" y="1207465"/>
            <a:ext cx="2829299" cy="1270559"/>
          </a:xfrm>
        </p:spPr>
      </p:pic>
      <p:pic>
        <p:nvPicPr>
          <p:cNvPr id="27" name="Picture Placeholder 26" descr="A picture containing water, wave, surfing, outdoor&#10;&#10;Description automatically generated">
            <a:extLst>
              <a:ext uri="{FF2B5EF4-FFF2-40B4-BE49-F238E27FC236}">
                <a16:creationId xmlns:a16="http://schemas.microsoft.com/office/drawing/2014/main" id="{A45F4356-AD92-EEAE-57CF-3A570098ED0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33" name="Picture Placeholder 32" descr="A glass of milk&#10;&#10;Description automatically generated with low confidence">
            <a:extLst>
              <a:ext uri="{FF2B5EF4-FFF2-40B4-BE49-F238E27FC236}">
                <a16:creationId xmlns:a16="http://schemas.microsoft.com/office/drawing/2014/main" id="{D147D9FE-6C0C-492E-9B05-61BC39CCE4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21" name="Picture Placeholder 20" descr="A group of books&#10;&#10;Description automatically generated with low confidence">
            <a:extLst>
              <a:ext uri="{FF2B5EF4-FFF2-40B4-BE49-F238E27FC236}">
                <a16:creationId xmlns:a16="http://schemas.microsoft.com/office/drawing/2014/main" id="{3311D742-D518-377E-3F4D-661B97C5D1F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F4766A2F-51DF-9565-F483-A59EC5F12E1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23" name="Picture Placeholder 22" descr="A picture containing text, blue&#10;&#10;Description automatically generated">
            <a:extLst>
              <a:ext uri="{FF2B5EF4-FFF2-40B4-BE49-F238E27FC236}">
                <a16:creationId xmlns:a16="http://schemas.microsoft.com/office/drawing/2014/main" id="{43C769CA-64BD-2778-AE77-EE263A81A4D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79D657AD-BC9E-2FE0-4FA6-130F78A0F2F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25" name="Picture Placeholder 24" descr="A bowl of cereal and milk&#10;&#10;Description automatically generated with medium confidence">
            <a:extLst>
              <a:ext uri="{FF2B5EF4-FFF2-40B4-BE49-F238E27FC236}">
                <a16:creationId xmlns:a16="http://schemas.microsoft.com/office/drawing/2014/main" id="{CF5F79D7-46C1-BFC1-5876-5D9D6CF09D3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31" name="Picture Placeholder 30" descr="A picture containing person&#10;&#10;Description automatically generated">
            <a:extLst>
              <a:ext uri="{FF2B5EF4-FFF2-40B4-BE49-F238E27FC236}">
                <a16:creationId xmlns:a16="http://schemas.microsoft.com/office/drawing/2014/main" id="{CDA3B666-3874-6966-B122-FDBB2DB92974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10A25C7-5D75-A261-B90A-09845E75D52E}"/>
              </a:ext>
            </a:extLst>
          </p:cNvPr>
          <p:cNvCxnSpPr>
            <a:cxnSpLocks/>
          </p:cNvCxnSpPr>
          <p:nvPr/>
        </p:nvCxnSpPr>
        <p:spPr>
          <a:xfrm>
            <a:off x="4811268" y="6748272"/>
            <a:ext cx="2569464" cy="0"/>
          </a:xfrm>
          <a:prstGeom prst="line">
            <a:avLst/>
          </a:prstGeom>
          <a:ln w="38100" cap="rnd">
            <a:solidFill>
              <a:schemeClr val="dk1">
                <a:alpha val="8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7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repeatCount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B409C5-42C1-401C-BB9B-AA064F9E0B2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746881"/>
            <a:ext cx="7772400" cy="58266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8EE880-E695-1E33-8352-3DDAA82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224539">
            <a:off x="2168693" y="1598499"/>
            <a:ext cx="7644404" cy="4310173"/>
          </a:xfrm>
        </p:spPr>
        <p:txBody>
          <a:bodyPr wrap="square">
            <a:noAutofit/>
          </a:bodyPr>
          <a:lstStyle/>
          <a:p>
            <a:pPr>
              <a:lnSpc>
                <a:spcPct val="80000"/>
              </a:lnSpc>
            </a:pPr>
            <a:r>
              <a:rPr lang="en-GB" sz="9600" dirty="0"/>
              <a:t>The powerhouse of the cell is one of the strongest quotes</a:t>
            </a:r>
            <a:endParaRPr lang="en-GB" sz="9600" dirty="0">
              <a:latin typeface="Yesteryear" panose="03020802040607070802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FEB89B-4898-E541-7632-AAB15FE57C7A}"/>
              </a:ext>
            </a:extLst>
          </p:cNvPr>
          <p:cNvCxnSpPr>
            <a:cxnSpLocks/>
          </p:cNvCxnSpPr>
          <p:nvPr/>
        </p:nvCxnSpPr>
        <p:spPr>
          <a:xfrm>
            <a:off x="4811268" y="6748272"/>
            <a:ext cx="2569464" cy="0"/>
          </a:xfrm>
          <a:prstGeom prst="line">
            <a:avLst/>
          </a:prstGeom>
          <a:ln w="38100" cap="rnd">
            <a:solidFill>
              <a:schemeClr val="dk1">
                <a:alpha val="8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8F2123A8-DE52-41D7-3439-6FBF66898D7C}"/>
              </a:ext>
            </a:extLst>
          </p:cNvPr>
          <p:cNvSpPr>
            <a:spLocks noChangeAspect="1"/>
          </p:cNvSpPr>
          <p:nvPr/>
        </p:nvSpPr>
        <p:spPr>
          <a:xfrm>
            <a:off x="11744587" y="88134"/>
            <a:ext cx="374539" cy="374539"/>
          </a:xfrm>
          <a:prstGeom prst="ellipse">
            <a:avLst/>
          </a:prstGeom>
          <a:solidFill>
            <a:srgbClr val="A3D8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0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iPad demo version">
  <a:themeElements>
    <a:clrScheme name="iOS Blue">
      <a:dk1>
        <a:srgbClr val="000000"/>
      </a:dk1>
      <a:lt1>
        <a:srgbClr val="FFFFFF"/>
      </a:lt1>
      <a:dk2>
        <a:srgbClr val="7F7E83"/>
      </a:dk2>
      <a:lt2>
        <a:srgbClr val="F3F1F7"/>
      </a:lt2>
      <a:accent1>
        <a:srgbClr val="426DAF"/>
      </a:accent1>
      <a:accent2>
        <a:srgbClr val="3378F4"/>
      </a:accent2>
      <a:accent3>
        <a:srgbClr val="FA233A"/>
      </a:accent3>
      <a:accent4>
        <a:srgbClr val="E94F3D"/>
      </a:accent4>
      <a:accent5>
        <a:srgbClr val="58ACC4"/>
      </a:accent5>
      <a:accent6>
        <a:srgbClr val="FE5C59"/>
      </a:accent6>
      <a:hlink>
        <a:srgbClr val="245095"/>
      </a:hlink>
      <a:folHlink>
        <a:srgbClr val="89ACE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3708</TotalTime>
  <Words>104</Words>
  <Application>Microsoft Office PowerPoint</Application>
  <PresentationFormat>Widescreen</PresentationFormat>
  <Paragraphs>49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Inter SemiBold</vt:lpstr>
      <vt:lpstr>Arial Rounded MT Bold</vt:lpstr>
      <vt:lpstr>Inter</vt:lpstr>
      <vt:lpstr>Inter Light</vt:lpstr>
      <vt:lpstr>Playfair Display</vt:lpstr>
      <vt:lpstr>Aptos</vt:lpstr>
      <vt:lpstr>Yesteryear</vt:lpstr>
      <vt:lpstr>Arial</vt:lpstr>
      <vt:lpstr>Inter ExtraBold</vt:lpstr>
      <vt:lpstr>iPad demo version</vt:lpstr>
      <vt:lpstr>Let me cook</vt:lpstr>
      <vt:lpstr>14:47</vt:lpstr>
      <vt:lpstr>Reading list</vt:lpstr>
      <vt:lpstr>Goals for 2023</vt:lpstr>
      <vt:lpstr>Replace</vt:lpstr>
      <vt:lpstr>The powerhouse of the cell is one of the strongest quotes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 Story Productions @dstoryco</dc:title>
  <dc:subject/>
  <dc:creator>D Story Productions @dstoryco</dc:creator>
  <cp:keywords/>
  <dc:description/>
  <cp:lastModifiedBy>Michael Amoo</cp:lastModifiedBy>
  <cp:revision>121</cp:revision>
  <dcterms:created xsi:type="dcterms:W3CDTF">2023-02-14T06:21:37Z</dcterms:created>
  <dcterms:modified xsi:type="dcterms:W3CDTF">2024-04-12T18:50:26Z</dcterms:modified>
  <cp:category/>
</cp:coreProperties>
</file>